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63" r:id="rId3"/>
    <p:sldId id="264" r:id="rId4"/>
    <p:sldId id="260" r:id="rId5"/>
    <p:sldId id="265" r:id="rId6"/>
    <p:sldId id="266" r:id="rId7"/>
    <p:sldId id="269" r:id="rId8"/>
    <p:sldId id="267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157B2-AA3F-4E73-8F34-81F453396539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F543-C015-44C7-88BF-9026C346A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5F543-C015-44C7-88BF-9026C346A0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5F543-C015-44C7-88BF-9026C346A05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74;&#1080;&#1082;&#1072;\yan_frenkel_-_zhuravli%20Minusovki.MpTri.Ne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0"/>
            <a:ext cx="5888844" cy="2643182"/>
          </a:xfrm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Правнуки Победы</a:t>
            </a:r>
            <a:endParaRPr lang="ru-RU" sz="8000" dirty="0"/>
          </a:p>
        </p:txBody>
      </p:sp>
      <p:pic>
        <p:nvPicPr>
          <p:cNvPr id="1028" name="Picture 4" descr="C:\Users\школа № 13\Desktop\9479200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9719" cy="2714620"/>
          </a:xfrm>
          <a:prstGeom prst="rect">
            <a:avLst/>
          </a:prstGeom>
          <a:noFill/>
        </p:spPr>
      </p:pic>
      <p:pic>
        <p:nvPicPr>
          <p:cNvPr id="3" name="Picture 2" descr="C:\Users\школа № 13\Desktop\вика\1205151618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07640"/>
            <a:ext cx="6072198" cy="4050360"/>
          </a:xfrm>
          <a:prstGeom prst="rect">
            <a:avLst/>
          </a:prstGeom>
          <a:noFill/>
        </p:spPr>
      </p:pic>
      <p:pic>
        <p:nvPicPr>
          <p:cNvPr id="7" name="yan_frenkel_-_zhuravli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29264"/>
            <a:ext cx="2666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Работа выполнена</a:t>
            </a:r>
          </a:p>
          <a:p>
            <a:r>
              <a:rPr lang="ru-RU" sz="2000" dirty="0" smtClean="0"/>
              <a:t>ученицей 3б класса</a:t>
            </a:r>
          </a:p>
          <a:p>
            <a:r>
              <a:rPr lang="ru-RU" sz="2000" dirty="0" smtClean="0"/>
              <a:t>Леоновой Викторией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G:\вика\slide_2.jpg"/>
          <p:cNvPicPr>
            <a:picLocks noChangeAspect="1" noChangeArrowheads="1"/>
          </p:cNvPicPr>
          <p:nvPr/>
        </p:nvPicPr>
        <p:blipFill>
          <a:blip r:embed="rId2"/>
          <a:srcRect t="130" b="130"/>
          <a:stretch>
            <a:fillRect/>
          </a:stretch>
        </p:blipFill>
        <p:spPr bwMode="auto">
          <a:xfrm>
            <a:off x="142844" y="0"/>
            <a:ext cx="8021028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127776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Прокопова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Мария Тихоновна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sz="3600" dirty="0" smtClean="0">
                <a:solidFill>
                  <a:srgbClr val="C00000"/>
                </a:solidFill>
              </a:rPr>
              <a:t>1922-2007)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старший сержант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призвана в армию 22.07.1941.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школа № 13\Desktop\1423352678_1c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5667388" cy="34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Pictures\img289.jpg"/>
          <p:cNvPicPr/>
          <p:nvPr/>
        </p:nvPicPr>
        <p:blipFill>
          <a:blip r:embed="rId3" cstate="print"/>
          <a:srcRect t="4959" r="694" b="64463"/>
          <a:stretch>
            <a:fillRect/>
          </a:stretch>
        </p:blipFill>
        <p:spPr bwMode="auto">
          <a:xfrm>
            <a:off x="1714480" y="4643446"/>
            <a:ext cx="50720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Pictures\img2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14290"/>
            <a:ext cx="507209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 № 13\Desktop\1423352687_0c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0734"/>
            <a:ext cx="3880495" cy="5427266"/>
          </a:xfrm>
          <a:prstGeom prst="rect">
            <a:avLst/>
          </a:prstGeom>
          <a:noFill/>
        </p:spPr>
      </p:pic>
      <p:pic>
        <p:nvPicPr>
          <p:cNvPr id="3075" name="Picture 3" descr="C:\Users\школа № 13\Desktop\1423352690_e3c7.jpg"/>
          <p:cNvPicPr>
            <a:picLocks noChangeAspect="1" noChangeArrowheads="1"/>
          </p:cNvPicPr>
          <p:nvPr/>
        </p:nvPicPr>
        <p:blipFill>
          <a:blip r:embed="rId3"/>
          <a:srcRect b="7291"/>
          <a:stretch>
            <a:fillRect/>
          </a:stretch>
        </p:blipFill>
        <p:spPr bwMode="auto">
          <a:xfrm>
            <a:off x="3929058" y="0"/>
            <a:ext cx="4213669" cy="5370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285860"/>
            <a:ext cx="3429000" cy="2057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Медаль «За боевые заслуги»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3286124"/>
            <a:ext cx="3429000" cy="19202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Награждена 13.08.1945</a:t>
            </a:r>
            <a:endParaRPr lang="ru-RU" sz="4400" dirty="0"/>
          </a:p>
        </p:txBody>
      </p:sp>
      <p:pic>
        <p:nvPicPr>
          <p:cNvPr id="5" name="Picture 4" descr="G:\вика\medal-za-boevye-zaslug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5" r="4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img286.jpg"/>
          <p:cNvPicPr/>
          <p:nvPr/>
        </p:nvPicPr>
        <p:blipFill>
          <a:blip r:embed="rId3" cstate="print"/>
          <a:srcRect b="7021"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Pictures\img287.jpg"/>
          <p:cNvPicPr/>
          <p:nvPr/>
        </p:nvPicPr>
        <p:blipFill>
          <a:blip r:embed="rId4"/>
          <a:srcRect t="41730" r="1897" b="37595"/>
          <a:stretch>
            <a:fillRect/>
          </a:stretch>
        </p:blipFill>
        <p:spPr bwMode="auto">
          <a:xfrm>
            <a:off x="3643306" y="5572140"/>
            <a:ext cx="507206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Штриховая стрелка вправо 4"/>
          <p:cNvSpPr/>
          <p:nvPr/>
        </p:nvSpPr>
        <p:spPr>
          <a:xfrm>
            <a:off x="3143240" y="6500834"/>
            <a:ext cx="85725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428604"/>
            <a:ext cx="4000528" cy="291465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Орден </a:t>
            </a:r>
            <a:r>
              <a:rPr lang="ru-RU" sz="4400" dirty="0" err="1" smtClean="0">
                <a:solidFill>
                  <a:srgbClr val="C00000"/>
                </a:solidFill>
              </a:rPr>
              <a:t>отечествен-ной</a:t>
            </a:r>
            <a:r>
              <a:rPr lang="ru-RU" sz="4400" dirty="0" smtClean="0">
                <a:solidFill>
                  <a:srgbClr val="C00000"/>
                </a:solidFill>
              </a:rPr>
              <a:t> войны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2 степени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3571876"/>
            <a:ext cx="3429000" cy="19202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Награждена 06.04.1985</a:t>
            </a:r>
            <a:endParaRPr lang="ru-RU" sz="4000" dirty="0"/>
          </a:p>
        </p:txBody>
      </p:sp>
      <p:pic>
        <p:nvPicPr>
          <p:cNvPr id="7" name="Picture 2" descr="G:\вика\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 № 13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092" y="0"/>
            <a:ext cx="6566170" cy="6858000"/>
          </a:xfrm>
          <a:prstGeom prst="rect">
            <a:avLst/>
          </a:prstGeom>
          <a:noFill/>
        </p:spPr>
      </p:pic>
      <p:pic>
        <p:nvPicPr>
          <p:cNvPr id="4" name="Picture 2" descr="C:\Users\школа № 13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65661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</TotalTime>
  <Words>23</Words>
  <PresentationFormat>Экран (4:3)</PresentationFormat>
  <Paragraphs>11</Paragraphs>
  <Slides>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Правнуки Победы</vt:lpstr>
      <vt:lpstr>Слайд 2</vt:lpstr>
      <vt:lpstr>Прокопова  Мария Тихоновна  (1922-2007) старший сержант призвана в армию 22.07.1941.</vt:lpstr>
      <vt:lpstr>Слайд 4</vt:lpstr>
      <vt:lpstr>Слайд 5</vt:lpstr>
      <vt:lpstr>Медаль «За боевые заслуги»</vt:lpstr>
      <vt:lpstr>Слайд 7</vt:lpstr>
      <vt:lpstr>Орден отечествен-ной войны  2 степени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Правнуки Победы</dc:title>
  <dc:creator>User</dc:creator>
  <cp:lastModifiedBy>User</cp:lastModifiedBy>
  <cp:revision>17</cp:revision>
  <dcterms:created xsi:type="dcterms:W3CDTF">2015-05-05T06:12:44Z</dcterms:created>
  <dcterms:modified xsi:type="dcterms:W3CDTF">2015-05-06T06:27:22Z</dcterms:modified>
</cp:coreProperties>
</file>